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3085" y="3102610"/>
            <a:ext cx="6005830" cy="652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30" y="1224280"/>
            <a:ext cx="10772140" cy="5539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97630" y="2925445"/>
            <a:ext cx="6197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4250" y="2934335"/>
            <a:ext cx="13474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7470" y="2925445"/>
            <a:ext cx="78676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8810" y="5405120"/>
            <a:ext cx="8318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2265" y="5360035"/>
            <a:ext cx="146494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291545"/>
            <a:ext cx="1551989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2282013"/>
            <a:ext cx="590327" cy="4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677" y="4950878"/>
            <a:ext cx="314206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4836498"/>
            <a:ext cx="2047103" cy="5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7959" y="4836498"/>
            <a:ext cx="599848" cy="4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35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2253206"/>
            <a:ext cx="1209219" cy="4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3939961"/>
            <a:ext cx="1856675" cy="5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610" y="4669155"/>
            <a:ext cx="17138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760131"/>
            <a:ext cx="1456775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319360"/>
            <a:ext cx="1799546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82497"/>
            <a:ext cx="628413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254" y="3865475"/>
            <a:ext cx="1532947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9219" y="2186470"/>
            <a:ext cx="121874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2166" y="3044117"/>
            <a:ext cx="1970931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8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1452858"/>
            <a:ext cx="1561511" cy="41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2795" y="2187111"/>
            <a:ext cx="904534" cy="4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4861" y="3035793"/>
            <a:ext cx="1542468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4082489"/>
            <a:ext cx="1266347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025" y="4825697"/>
            <a:ext cx="142821" cy="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4816168"/>
            <a:ext cx="1342518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1395691"/>
            <a:ext cx="1504382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3122145"/>
            <a:ext cx="2466045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4839061"/>
            <a:ext cx="1628161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3149919"/>
            <a:ext cx="2085188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4875619"/>
            <a:ext cx="2961158" cy="5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1367076"/>
            <a:ext cx="1114005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3093530"/>
            <a:ext cx="2151839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518" y="5687981"/>
            <a:ext cx="2075667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5056879"/>
            <a:ext cx="1694811" cy="4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3425" y="1300172"/>
            <a:ext cx="3265842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312" y="3880527"/>
            <a:ext cx="1637682" cy="43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9722" y="4746994"/>
            <a:ext cx="1123526" cy="52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9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1300570"/>
            <a:ext cx="1409168" cy="52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17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996920"/>
            <a:ext cx="11340000" cy="165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1885" y="3054258"/>
            <a:ext cx="1285390" cy="53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1028" y="4019451"/>
            <a:ext cx="1590075" cy="3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2024-12-23T12:34:54Z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